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33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81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50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3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615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4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860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122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536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11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78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4CF43AF-C05B-4D73-9D49-2FE70485EEF4}" type="datetimeFigureOut">
              <a:rPr lang="en-GB" smtClean="0"/>
              <a:t>14/02/2025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4D8F934-ABAE-4AE1-8563-52972DDEE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4006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ytoconnect.co.uk/" TargetMode="External"/><Relationship Id="rId2" Type="http://schemas.openxmlformats.org/officeDocument/2006/relationships/hyperlink" Target="mailto:julia@playtoconnect.co.uk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www.linkedin.com/in/juliareeveplay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juliareeve.co.uk/post/the-road-less-travelled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321EA0B-5784-986A-52B6-4F2BA1A53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4353" y="413835"/>
            <a:ext cx="9144000" cy="1309255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ANTF Symposium 2024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23rd-24th April 2024: Nottingham Trent University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E12A23-A6ED-69D1-66A0-FC6606D5C49D}"/>
              </a:ext>
            </a:extLst>
          </p:cNvPr>
          <p:cNvSpPr txBox="1"/>
          <p:nvPr/>
        </p:nvSpPr>
        <p:spPr>
          <a:xfrm>
            <a:off x="181155" y="2277799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Incredible Journey: empowering potential NTF and CATE applicants via visual journey mapping</a:t>
            </a:r>
            <a:endParaRPr lang="en-GB" sz="20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4BF8CCF-84E1-1E92-B23E-58A311CBFD6A}"/>
              </a:ext>
            </a:extLst>
          </p:cNvPr>
          <p:cNvSpPr txBox="1">
            <a:spLocks/>
          </p:cNvSpPr>
          <p:nvPr/>
        </p:nvSpPr>
        <p:spPr>
          <a:xfrm>
            <a:off x="7395882" y="4025154"/>
            <a:ext cx="4796117" cy="2670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Julia Reeve </a:t>
            </a:r>
          </a:p>
          <a:p>
            <a:pPr algn="l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Play to Connect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julia@playtoconnect.co.uk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https://www.playtoconnect.co.uk/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https://www.linkedin.com/in/juliareeveplay/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endParaRPr lang="en-GB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compass and pencils on a map">
            <a:extLst>
              <a:ext uri="{FF2B5EF4-FFF2-40B4-BE49-F238E27FC236}">
                <a16:creationId xmlns:a16="http://schemas.microsoft.com/office/drawing/2014/main" id="{7B7662E8-244A-6601-9C30-85D43B050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71" y="3713019"/>
            <a:ext cx="3372408" cy="289273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73926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D8D62-9CA4-88A2-E0F3-7656B2BB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73" y="2390370"/>
            <a:ext cx="9784080" cy="4206240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Fashion design background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Industry, FE &amp; HE, prison learning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Professional services NTF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Passionate about inclusion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&amp; emotional learning, wellbeing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Multisensory, playful learning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92F8D-0EBE-B633-EEF6-25181B445279}"/>
              </a:ext>
            </a:extLst>
          </p:cNvPr>
          <p:cNvSpPr txBox="1"/>
          <p:nvPr/>
        </p:nvSpPr>
        <p:spPr>
          <a:xfrm>
            <a:off x="1044733" y="640080"/>
            <a:ext cx="47423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99BD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About me</a:t>
            </a:r>
            <a:endParaRPr lang="en-GB" dirty="0"/>
          </a:p>
        </p:txBody>
      </p:sp>
      <p:pic>
        <p:nvPicPr>
          <p:cNvPr id="11" name="Picture 10" descr="A person smiling in front of a yellow wall&#10;&#10;Description automatically generated">
            <a:extLst>
              <a:ext uri="{FF2B5EF4-FFF2-40B4-BE49-F238E27FC236}">
                <a16:creationId xmlns:a16="http://schemas.microsoft.com/office/drawing/2014/main" id="{3389E7E7-58A8-AE46-163B-0A6392602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r="24589"/>
          <a:stretch/>
        </p:blipFill>
        <p:spPr>
          <a:xfrm>
            <a:off x="7023536" y="2390370"/>
            <a:ext cx="4235592" cy="39116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0610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D8D62-9CA4-88A2-E0F3-7656B2BB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01" y="2233352"/>
            <a:ext cx="4893081" cy="4206240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Playful, multisensory tools can provide powerful vehicles for self-awareness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Clarification of pedagogic identity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Focus on under-represented groups as part of ‘In It Together’ working group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Visual journey mapping: past, present and future directions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https://www.juliareeve.co.uk/post/the-road-less-travelled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92F8D-0EBE-B633-EEF6-25181B445279}"/>
              </a:ext>
            </a:extLst>
          </p:cNvPr>
          <p:cNvSpPr txBox="1"/>
          <p:nvPr/>
        </p:nvSpPr>
        <p:spPr>
          <a:xfrm>
            <a:off x="1072442" y="418408"/>
            <a:ext cx="99003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99B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99BD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layful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99BD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approach to self-reflection and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99BD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visualising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99BD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future career paths</a:t>
            </a:r>
            <a:endParaRPr lang="en-GB" dirty="0"/>
          </a:p>
        </p:txBody>
      </p:sp>
      <p:pic>
        <p:nvPicPr>
          <p:cNvPr id="10" name="Picture 9" descr="A white paper with writing on it&#10;&#10;Description automatically generated">
            <a:extLst>
              <a:ext uri="{FF2B5EF4-FFF2-40B4-BE49-F238E27FC236}">
                <a16:creationId xmlns:a16="http://schemas.microsoft.com/office/drawing/2014/main" id="{0F74DC96-3E68-F354-C9E9-AB3EB8CB74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5000"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0" t="4446" r="1414" b="6101"/>
          <a:stretch/>
        </p:blipFill>
        <p:spPr>
          <a:xfrm>
            <a:off x="5848946" y="2161309"/>
            <a:ext cx="6029018" cy="427828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6206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D8D62-9CA4-88A2-E0F3-7656B2BB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01" y="2233352"/>
            <a:ext cx="4893081" cy="420624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Think about your early learning experiences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did you enjoy?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kind of child were you?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Start drawing your journey map…….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92F8D-0EBE-B633-EEF6-25181B445279}"/>
              </a:ext>
            </a:extLst>
          </p:cNvPr>
          <p:cNvSpPr txBox="1"/>
          <p:nvPr/>
        </p:nvSpPr>
        <p:spPr>
          <a:xfrm>
            <a:off x="1053970" y="623262"/>
            <a:ext cx="99003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99B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the journey</a:t>
            </a:r>
            <a:endParaRPr lang="en-GB" dirty="0"/>
          </a:p>
        </p:txBody>
      </p:sp>
      <p:pic>
        <p:nvPicPr>
          <p:cNvPr id="4" name="Graphic 3" descr="Pencil with solid fill">
            <a:extLst>
              <a:ext uri="{FF2B5EF4-FFF2-40B4-BE49-F238E27FC236}">
                <a16:creationId xmlns:a16="http://schemas.microsoft.com/office/drawing/2014/main" id="{D837457D-2868-CDE4-F15C-BE39E3B5E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26944" y="3184235"/>
            <a:ext cx="2126673" cy="2126673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7069AFA-AB4E-8E54-4721-9D8944FF97CD}"/>
              </a:ext>
            </a:extLst>
          </p:cNvPr>
          <p:cNvSpPr/>
          <p:nvPr/>
        </p:nvSpPr>
        <p:spPr>
          <a:xfrm>
            <a:off x="6844145" y="3240239"/>
            <a:ext cx="2987980" cy="3326816"/>
          </a:xfrm>
          <a:custGeom>
            <a:avLst/>
            <a:gdLst>
              <a:gd name="connsiteX0" fmla="*/ 0 w 2987980"/>
              <a:gd name="connsiteY0" fmla="*/ 10961 h 3326816"/>
              <a:gd name="connsiteX1" fmla="*/ 840510 w 2987980"/>
              <a:gd name="connsiteY1" fmla="*/ 121797 h 3326816"/>
              <a:gd name="connsiteX2" fmla="*/ 1006764 w 2987980"/>
              <a:gd name="connsiteY2" fmla="*/ 879179 h 3326816"/>
              <a:gd name="connsiteX3" fmla="*/ 581891 w 2987980"/>
              <a:gd name="connsiteY3" fmla="*/ 1562670 h 3326816"/>
              <a:gd name="connsiteX4" fmla="*/ 701964 w 2987980"/>
              <a:gd name="connsiteY4" fmla="*/ 2144561 h 3326816"/>
              <a:gd name="connsiteX5" fmla="*/ 1560946 w 2987980"/>
              <a:gd name="connsiteY5" fmla="*/ 2199979 h 3326816"/>
              <a:gd name="connsiteX6" fmla="*/ 2170546 w 2987980"/>
              <a:gd name="connsiteY6" fmla="*/ 2079906 h 3326816"/>
              <a:gd name="connsiteX7" fmla="*/ 2724728 w 2987980"/>
              <a:gd name="connsiteY7" fmla="*/ 2199979 h 3326816"/>
              <a:gd name="connsiteX8" fmla="*/ 2964873 w 2987980"/>
              <a:gd name="connsiteY8" fmla="*/ 2615616 h 3326816"/>
              <a:gd name="connsiteX9" fmla="*/ 2964873 w 2987980"/>
              <a:gd name="connsiteY9" fmla="*/ 2948125 h 3326816"/>
              <a:gd name="connsiteX10" fmla="*/ 2844800 w 2987980"/>
              <a:gd name="connsiteY10" fmla="*/ 3326816 h 332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87980" h="3326816" extrusionOk="0">
                <a:moveTo>
                  <a:pt x="0" y="10961"/>
                </a:moveTo>
                <a:cubicBezTo>
                  <a:pt x="289450" y="-34907"/>
                  <a:pt x="631190" y="-7320"/>
                  <a:pt x="840510" y="121797"/>
                </a:cubicBezTo>
                <a:cubicBezTo>
                  <a:pt x="1055224" y="276378"/>
                  <a:pt x="1044179" y="639215"/>
                  <a:pt x="1006764" y="879179"/>
                </a:cubicBezTo>
                <a:cubicBezTo>
                  <a:pt x="950672" y="1132008"/>
                  <a:pt x="628464" y="1375134"/>
                  <a:pt x="581891" y="1562670"/>
                </a:cubicBezTo>
                <a:cubicBezTo>
                  <a:pt x="508318" y="1761107"/>
                  <a:pt x="578603" y="2057367"/>
                  <a:pt x="701964" y="2144561"/>
                </a:cubicBezTo>
                <a:cubicBezTo>
                  <a:pt x="881477" y="2252717"/>
                  <a:pt x="1327087" y="2188313"/>
                  <a:pt x="1560946" y="2199979"/>
                </a:cubicBezTo>
                <a:cubicBezTo>
                  <a:pt x="1780216" y="2185299"/>
                  <a:pt x="1961750" y="2093870"/>
                  <a:pt x="2170546" y="2079906"/>
                </a:cubicBezTo>
                <a:cubicBezTo>
                  <a:pt x="2362258" y="2058429"/>
                  <a:pt x="2586227" y="2119189"/>
                  <a:pt x="2724728" y="2199979"/>
                </a:cubicBezTo>
                <a:cubicBezTo>
                  <a:pt x="2860024" y="2290892"/>
                  <a:pt x="2936500" y="2493726"/>
                  <a:pt x="2964873" y="2615616"/>
                </a:cubicBezTo>
                <a:cubicBezTo>
                  <a:pt x="2997732" y="2739148"/>
                  <a:pt x="2998181" y="2840466"/>
                  <a:pt x="2964873" y="2948125"/>
                </a:cubicBezTo>
                <a:cubicBezTo>
                  <a:pt x="2949120" y="3072998"/>
                  <a:pt x="2808534" y="3286128"/>
                  <a:pt x="2844800" y="3326816"/>
                </a:cubicBezTo>
              </a:path>
            </a:pathLst>
          </a:custGeom>
          <a:noFill/>
          <a:ln w="31750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987980"/>
                      <a:gd name="connsiteY0" fmla="*/ 10961 h 3326816"/>
                      <a:gd name="connsiteX1" fmla="*/ 840510 w 2987980"/>
                      <a:gd name="connsiteY1" fmla="*/ 121797 h 3326816"/>
                      <a:gd name="connsiteX2" fmla="*/ 1006764 w 2987980"/>
                      <a:gd name="connsiteY2" fmla="*/ 879179 h 3326816"/>
                      <a:gd name="connsiteX3" fmla="*/ 581891 w 2987980"/>
                      <a:gd name="connsiteY3" fmla="*/ 1562670 h 3326816"/>
                      <a:gd name="connsiteX4" fmla="*/ 701964 w 2987980"/>
                      <a:gd name="connsiteY4" fmla="*/ 2144561 h 3326816"/>
                      <a:gd name="connsiteX5" fmla="*/ 1560946 w 2987980"/>
                      <a:gd name="connsiteY5" fmla="*/ 2199979 h 3326816"/>
                      <a:gd name="connsiteX6" fmla="*/ 2170546 w 2987980"/>
                      <a:gd name="connsiteY6" fmla="*/ 2079906 h 3326816"/>
                      <a:gd name="connsiteX7" fmla="*/ 2724728 w 2987980"/>
                      <a:gd name="connsiteY7" fmla="*/ 2199979 h 3326816"/>
                      <a:gd name="connsiteX8" fmla="*/ 2964873 w 2987980"/>
                      <a:gd name="connsiteY8" fmla="*/ 2615616 h 3326816"/>
                      <a:gd name="connsiteX9" fmla="*/ 2964873 w 2987980"/>
                      <a:gd name="connsiteY9" fmla="*/ 2948125 h 3326816"/>
                      <a:gd name="connsiteX10" fmla="*/ 2844800 w 2987980"/>
                      <a:gd name="connsiteY10" fmla="*/ 3326816 h 33268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87980" h="3326816">
                        <a:moveTo>
                          <a:pt x="0" y="10961"/>
                        </a:moveTo>
                        <a:cubicBezTo>
                          <a:pt x="336358" y="-5973"/>
                          <a:pt x="672716" y="-22906"/>
                          <a:pt x="840510" y="121797"/>
                        </a:cubicBezTo>
                        <a:cubicBezTo>
                          <a:pt x="1008304" y="266500"/>
                          <a:pt x="1049867" y="639034"/>
                          <a:pt x="1006764" y="879179"/>
                        </a:cubicBezTo>
                        <a:cubicBezTo>
                          <a:pt x="963661" y="1119324"/>
                          <a:pt x="632691" y="1351773"/>
                          <a:pt x="581891" y="1562670"/>
                        </a:cubicBezTo>
                        <a:cubicBezTo>
                          <a:pt x="531091" y="1773567"/>
                          <a:pt x="538788" y="2038343"/>
                          <a:pt x="701964" y="2144561"/>
                        </a:cubicBezTo>
                        <a:cubicBezTo>
                          <a:pt x="865140" y="2250779"/>
                          <a:pt x="1316182" y="2210755"/>
                          <a:pt x="1560946" y="2199979"/>
                        </a:cubicBezTo>
                        <a:cubicBezTo>
                          <a:pt x="1805710" y="2189203"/>
                          <a:pt x="1976582" y="2079906"/>
                          <a:pt x="2170546" y="2079906"/>
                        </a:cubicBezTo>
                        <a:cubicBezTo>
                          <a:pt x="2364510" y="2079906"/>
                          <a:pt x="2592340" y="2110694"/>
                          <a:pt x="2724728" y="2199979"/>
                        </a:cubicBezTo>
                        <a:cubicBezTo>
                          <a:pt x="2857116" y="2289264"/>
                          <a:pt x="2924849" y="2490925"/>
                          <a:pt x="2964873" y="2615616"/>
                        </a:cubicBezTo>
                        <a:cubicBezTo>
                          <a:pt x="3004897" y="2740307"/>
                          <a:pt x="2984885" y="2829592"/>
                          <a:pt x="2964873" y="2948125"/>
                        </a:cubicBezTo>
                        <a:cubicBezTo>
                          <a:pt x="2944861" y="3066658"/>
                          <a:pt x="2807855" y="3279095"/>
                          <a:pt x="2844800" y="3326816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83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D8D62-9CA4-88A2-E0F3-7656B2BB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01" y="2233352"/>
            <a:ext cx="4893081" cy="420624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Continue drawing your journey map up to the present and consider…….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Significant milestones/landmarks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Barriers/turning points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Forks in the road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Changes of direction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92F8D-0EBE-B633-EEF6-25181B445279}"/>
              </a:ext>
            </a:extLst>
          </p:cNvPr>
          <p:cNvSpPr txBox="1"/>
          <p:nvPr/>
        </p:nvSpPr>
        <p:spPr>
          <a:xfrm>
            <a:off x="1053969" y="621608"/>
            <a:ext cx="99003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99B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the journey</a:t>
            </a:r>
            <a:endParaRPr lang="en-GB" dirty="0"/>
          </a:p>
        </p:txBody>
      </p:sp>
      <p:pic>
        <p:nvPicPr>
          <p:cNvPr id="5" name="Graphic 4" descr="Treasure Map with solid fill">
            <a:extLst>
              <a:ext uri="{FF2B5EF4-FFF2-40B4-BE49-F238E27FC236}">
                <a16:creationId xmlns:a16="http://schemas.microsoft.com/office/drawing/2014/main" id="{DBFCDA80-3A57-F7ED-9F7D-69FF97516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7999" y="2417617"/>
            <a:ext cx="3837709" cy="383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389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D8D62-9CA4-88A2-E0F3-7656B2BB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01" y="2233352"/>
            <a:ext cx="4893081" cy="420624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Take a look at your journey map  and consider…….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Any repeated themes?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Any new insights into your pedagogic identity?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Any surprises?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92F8D-0EBE-B633-EEF6-25181B445279}"/>
              </a:ext>
            </a:extLst>
          </p:cNvPr>
          <p:cNvSpPr txBox="1"/>
          <p:nvPr/>
        </p:nvSpPr>
        <p:spPr>
          <a:xfrm>
            <a:off x="1053969" y="621608"/>
            <a:ext cx="99003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99B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Themes and insights?</a:t>
            </a:r>
            <a:endParaRPr lang="en-GB" dirty="0"/>
          </a:p>
        </p:txBody>
      </p:sp>
      <p:pic>
        <p:nvPicPr>
          <p:cNvPr id="4" name="Graphic 3" descr="Question Mark with solid fill">
            <a:extLst>
              <a:ext uri="{FF2B5EF4-FFF2-40B4-BE49-F238E27FC236}">
                <a16:creationId xmlns:a16="http://schemas.microsoft.com/office/drawing/2014/main" id="{4B2F6112-E591-CF5A-67CF-19B62499E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7527" y="2634672"/>
            <a:ext cx="3144982" cy="314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78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D8D62-9CA4-88A2-E0F3-7656B2BB0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101" y="2233352"/>
            <a:ext cx="4893081" cy="420624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the paths you could follow to your next destination…….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there a clear route?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there multiple paths?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do these fit in with the rest of your map and the themes identified?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92F8D-0EBE-B633-EEF6-25181B445279}"/>
              </a:ext>
            </a:extLst>
          </p:cNvPr>
          <p:cNvSpPr txBox="1"/>
          <p:nvPr/>
        </p:nvSpPr>
        <p:spPr>
          <a:xfrm>
            <a:off x="1053969" y="621608"/>
            <a:ext cx="99003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99B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next?</a:t>
            </a:r>
            <a:endParaRPr lang="en-GB" dirty="0"/>
          </a:p>
        </p:txBody>
      </p:sp>
      <p:pic>
        <p:nvPicPr>
          <p:cNvPr id="4" name="Graphic 3" descr="Road with solid fill">
            <a:extLst>
              <a:ext uri="{FF2B5EF4-FFF2-40B4-BE49-F238E27FC236}">
                <a16:creationId xmlns:a16="http://schemas.microsoft.com/office/drawing/2014/main" id="{51194D86-1CA2-6F31-A585-43536D58D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8835" y="2426853"/>
            <a:ext cx="3634509" cy="363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15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3869</TotalTime>
  <Words>275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Corbel</vt:lpstr>
      <vt:lpstr>Wingdings</vt:lpstr>
      <vt:lpstr>Banded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reflection, empathy, and connection  with LEGO® Serious Play®</dc:title>
  <dc:creator>Julia Reeve</dc:creator>
  <cp:lastModifiedBy>Zoe Allman</cp:lastModifiedBy>
  <cp:revision>4</cp:revision>
  <dcterms:created xsi:type="dcterms:W3CDTF">2023-10-20T13:51:34Z</dcterms:created>
  <dcterms:modified xsi:type="dcterms:W3CDTF">2025-02-14T10:50:26Z</dcterms:modified>
</cp:coreProperties>
</file>